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5" roundtripDataSignature="AMtx7miqQCc47Yli6qQpzFoYNY1I7M22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3f2b96e36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53f2b96e3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3f2b96e36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353f2b96e36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3f2b96e36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53f2b96e36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3f6d2e8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53f6d2e8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3f6d2e8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53f6d2e8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3f2b96e36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53f2b96e36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3f9e049d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53f9e049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3f2b96e36_1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53f2b96e3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3f2b96e36_1_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3f2b96e36_1_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3f2b96e36_1_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3f2b96e36_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3f2b96e36_1_39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g353f2b96e36_1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53f2b96e36_1_43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353f2b96e36_1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3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3f2b96e36_1_47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353f2b96e36_1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4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3f2b96e36_1_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3f2b96e36_1_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3f2b96e36_1_11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3f2b96e36_1_11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3f2b96e36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3f2b96e36_1_11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3f2b96e36_1_11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3f2b96e36_1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3f2b96e36_1_11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3f2b96e36_1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3f2b96e36_1_20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3f2b96e36_1_20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3f2b96e36_1_2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3f2b96e36_1_2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3f2b96e36_1_20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3f2b96e36_1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3f2b96e36_1_2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3f2b96e36_1_2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3f2b96e36_1_32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g353f2b96e36_1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3f2b96e36_1_3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g353f2b96e36_1_35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3f2b96e36_1_0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3f2b96e36_1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3f2b96e36_1_51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53f2b96e36_1_51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pic>
        <p:nvPicPr>
          <p:cNvPr id="62" name="Google Shape;62;g353f2b96e36_1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6425" y="3423175"/>
            <a:ext cx="2991150" cy="10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353f2b96e36_1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200" y="3288200"/>
            <a:ext cx="1855300" cy="18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¿Qué es Unsloth?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 txBox="1"/>
          <p:nvPr>
            <p:ph idx="1" type="body"/>
          </p:nvPr>
        </p:nvSpPr>
        <p:spPr>
          <a:xfrm>
            <a:off x="628650" y="1605725"/>
            <a:ext cx="55905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Biblioteca para fine-tuning de LLMs en local, especialmente optimizada para GPUs de consumo.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Se basa en Hugging Face + bitsandbytes + técnicas como QLoRA, pero con muchas optimizaciones internas.</a:t>
            </a:r>
            <a:br>
              <a:rPr lang="es"/>
            </a:b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Democratiza el fine-tuning de LLMs sin necesidad de usar GPUs de alto rendimiento o infra costosa.</a:t>
            </a:r>
            <a:endParaRPr/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450" y="971863"/>
            <a:ext cx="2380109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3f2b96e36_1_16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¿Es importante?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76" name="Google Shape;76;g353f2b96e36_1_161"/>
          <p:cNvSpPr txBox="1"/>
          <p:nvPr>
            <p:ph idx="1" type="body"/>
          </p:nvPr>
        </p:nvSpPr>
        <p:spPr>
          <a:xfrm>
            <a:off x="628650" y="1605725"/>
            <a:ext cx="41388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El coste de entrenar/fine-tunear modelos se ha convertido en una barrera.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Unsloth Es accesible, rápido, eficiente, y comparable a soluciones mucho más caras.</a:t>
            </a:r>
            <a:endParaRPr/>
          </a:p>
        </p:txBody>
      </p:sp>
      <p:pic>
        <p:nvPicPr>
          <p:cNvPr id="77" name="Google Shape;77;g353f2b96e36_1_161" title="ChatGPT Image 3 may 2025, 15_37_0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8800" y="1605725"/>
            <a:ext cx="3466902" cy="23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f2b96e36_1_16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300"/>
              <a:t>¿Como funciona internamente?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300"/>
          </a:p>
        </p:txBody>
      </p:sp>
      <p:sp>
        <p:nvSpPr>
          <p:cNvPr id="83" name="Google Shape;83;g353f2b96e36_1_169"/>
          <p:cNvSpPr txBox="1"/>
          <p:nvPr>
            <p:ph idx="1" type="body"/>
          </p:nvPr>
        </p:nvSpPr>
        <p:spPr>
          <a:xfrm>
            <a:off x="628650" y="1605725"/>
            <a:ext cx="55905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Utiliza: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PyTorch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Flash Attention 2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Bitsandbytes + QLoRA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HF Transformers + Accelerate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Optimización de memòria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tiktoken o tokenizers en Rust</a:t>
            </a:r>
            <a:endParaRPr/>
          </a:p>
        </p:txBody>
      </p:sp>
      <p:pic>
        <p:nvPicPr>
          <p:cNvPr id="84" name="Google Shape;84;g353f2b96e36_1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8425" y="1605713"/>
            <a:ext cx="2620050" cy="26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3f6d2e807_0_1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300"/>
              <a:t>Virtual LLMs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300"/>
          </a:p>
        </p:txBody>
      </p:sp>
      <p:sp>
        <p:nvSpPr>
          <p:cNvPr id="90" name="Google Shape;90;g353f6d2e807_0_12"/>
          <p:cNvSpPr txBox="1"/>
          <p:nvPr>
            <p:ph idx="1" type="body"/>
          </p:nvPr>
        </p:nvSpPr>
        <p:spPr>
          <a:xfrm>
            <a:off x="628650" y="1605725"/>
            <a:ext cx="55905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/>
              <a:t>Simula una arquitectura de modelo completa sin necesidad de cargar todos los parámetros a memoria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Carga solo lo esencial (tokenizer, configuración, embeddings básicos).</a:t>
            </a:r>
            <a:endParaRPr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Aplica los pesos LoRA encima del modelo base.</a:t>
            </a:r>
            <a:endParaRPr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Permite hacer fine-tuning sin tener que duplicar el modelo completo.</a:t>
            </a:r>
            <a:endParaRPr/>
          </a:p>
        </p:txBody>
      </p:sp>
      <p:pic>
        <p:nvPicPr>
          <p:cNvPr id="91" name="Google Shape;91;g353f6d2e807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325" y="992738"/>
            <a:ext cx="2380109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3f6d2e807_0_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300"/>
              <a:t>Requirements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300"/>
          </a:p>
        </p:txBody>
      </p:sp>
      <p:sp>
        <p:nvSpPr>
          <p:cNvPr id="97" name="Google Shape;97;g353f6d2e807_0_0"/>
          <p:cNvSpPr txBox="1"/>
          <p:nvPr>
            <p:ph idx="1" type="body"/>
          </p:nvPr>
        </p:nvSpPr>
        <p:spPr>
          <a:xfrm>
            <a:off x="628650" y="1605725"/>
            <a:ext cx="55905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GPU con al menos 12 GB de VRAM para modelos pequeños (Mistral, LLaMA 2 7B).</a:t>
            </a:r>
            <a:br>
              <a:rPr lang="e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24-48 GB de VRAM o uso de accelerate + bitsandbytes para modelos más grandes.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Compatible con entornos CUDA (NVIDIA). Para Apple Silicon, puedes usar PyTorch con mps, pero el entrenamiento será mucho más lento.</a:t>
            </a:r>
            <a:endParaRPr/>
          </a:p>
        </p:txBody>
      </p:sp>
      <p:pic>
        <p:nvPicPr>
          <p:cNvPr id="98" name="Google Shape;98;g353f6d2e80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775" y="1029313"/>
            <a:ext cx="2380109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3f2b96e36_1_17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300"/>
              <a:t>Workflow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300"/>
          </a:p>
        </p:txBody>
      </p:sp>
      <p:sp>
        <p:nvSpPr>
          <p:cNvPr id="104" name="Google Shape;104;g353f2b96e36_1_177"/>
          <p:cNvSpPr txBox="1"/>
          <p:nvPr>
            <p:ph idx="1" type="body"/>
          </p:nvPr>
        </p:nvSpPr>
        <p:spPr>
          <a:xfrm>
            <a:off x="628650" y="1605725"/>
            <a:ext cx="7914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Capa sobre HF Trainer pero con defaults hiperoptimizados.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Carga del modelo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Inyección de QLoRA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Preparación del dataset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Entrenamiento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Evaluación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Exportación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3f9e049d5_0_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Finetuning Qwen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10" name="Google Shape;110;g353f9e049d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88" y="384976"/>
            <a:ext cx="7602028" cy="468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3f2b96e36_1_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